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8" r:id="rId4"/>
    <p:sldId id="266" r:id="rId5"/>
    <p:sldId id="269" r:id="rId6"/>
    <p:sldId id="267" r:id="rId7"/>
    <p:sldId id="260" r:id="rId8"/>
    <p:sldId id="261" r:id="rId9"/>
    <p:sldId id="259" r:id="rId10"/>
    <p:sldId id="265" r:id="rId11"/>
    <p:sldId id="271" r:id="rId12"/>
    <p:sldId id="272" r:id="rId13"/>
    <p:sldId id="263" r:id="rId14"/>
    <p:sldId id="264" r:id="rId15"/>
    <p:sldId id="273" r:id="rId16"/>
    <p:sldId id="270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365"/>
    <a:srgbClr val="FF99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6F1456-E089-4955-B7CE-7091B6A919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89E11F-2999-41F3-9202-425831A9CD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C422D1-0BB4-4D35-84A1-7DB2831E16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6319E-A43A-4AAC-B3EF-C6A3E6752A4F}" type="datetimeFigureOut">
              <a:rPr lang="en-AU" smtClean="0"/>
              <a:t>12/07/2019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22CCEF-FCCB-4C62-AD39-47AC6DB47B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B14D28-BEE6-497B-87C6-962870C5D4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B131D0-798C-424D-AF9B-C931C570AEB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296766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654B4D-00AD-4AF7-8E35-445EDE7E4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623A0F-AF58-4EAA-A052-BE6CE78817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FFBA52-2974-465D-AD34-FB78D48720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6319E-A43A-4AAC-B3EF-C6A3E6752A4F}" type="datetimeFigureOut">
              <a:rPr lang="en-AU" smtClean="0"/>
              <a:t>12/07/2019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A0D100-BDE5-4401-8755-14B82E6D9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C4ED20-600E-4980-91E0-7486A89E2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B131D0-798C-424D-AF9B-C931C570AEB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316712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13C0E7D-071C-4B1E-99C5-CCA8D387C7D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C5D6D12-4103-4541-8440-C4B2248F81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13FD70-C928-424C-81A8-F99D876375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6319E-A43A-4AAC-B3EF-C6A3E6752A4F}" type="datetimeFigureOut">
              <a:rPr lang="en-AU" smtClean="0"/>
              <a:t>12/07/2019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89FAEC-30F1-45F1-A0D0-A921E76842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5C8EEE-20A7-4E57-B3B6-C48231A7E8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B131D0-798C-424D-AF9B-C931C570AEB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423098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F972D-70E6-427A-8992-9C88B749A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CAFCD2-E864-4798-B85F-552347E864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32C087-29A2-4679-BD3A-DA89EC1195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6319E-A43A-4AAC-B3EF-C6A3E6752A4F}" type="datetimeFigureOut">
              <a:rPr lang="en-AU" smtClean="0"/>
              <a:t>12/07/2019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ED8C0B-8B81-4409-AE6C-D0663800AE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1A7EE3-A7D2-46B3-B0AE-6786FDA0F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B131D0-798C-424D-AF9B-C931C570AEB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819340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299F7B-4C51-4FA1-BD9A-4CC8FAFBA7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3639C0-373E-4B10-B282-CB9C2AAC12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AE0483-4FAC-4605-8F8B-002D0648CA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6319E-A43A-4AAC-B3EF-C6A3E6752A4F}" type="datetimeFigureOut">
              <a:rPr lang="en-AU" smtClean="0"/>
              <a:t>12/07/2019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5D2AB2-90E0-4ACE-922F-33C22002BE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04B13B-11F3-468A-8838-F9760E769F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B131D0-798C-424D-AF9B-C931C570AEB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657141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A9CC7-A84A-4E06-A106-634470A35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1F9FE1-6FA9-4EBE-8E90-6E7D286E12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77798D-90CE-4A04-9994-4252D64024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25E183-FD20-4023-BEC6-52F172C16C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6319E-A43A-4AAC-B3EF-C6A3E6752A4F}" type="datetimeFigureOut">
              <a:rPr lang="en-AU" smtClean="0"/>
              <a:t>12/07/2019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2D684D-6672-4805-AC02-C594558D42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2DC8A3-0D48-4E50-A08A-E0B50C5EC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B131D0-798C-424D-AF9B-C931C570AEB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409829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331D1-F4EB-40A1-8C9F-7ACA83EE6F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EEC072-3FF2-460A-8B73-E8BD4598D7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10E5BF-FEE3-4648-98FA-8CD20DF68D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CD1399A-5D78-4D05-921F-74F682BDAAA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3D75F1-00DD-4BF3-8B9F-1D9A3FF67B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6909435-0AD6-4A9A-9433-742FEB4200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6319E-A43A-4AAC-B3EF-C6A3E6752A4F}" type="datetimeFigureOut">
              <a:rPr lang="en-AU" smtClean="0"/>
              <a:t>12/07/2019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5C9B8A1-51E8-45AA-805E-7D1143FBC0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4FBB61-C2ED-4D01-8BE8-8C28F45D4E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B131D0-798C-424D-AF9B-C931C570AEB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177438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D8336-6CDD-46DB-8E91-4B160D1AE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F12570-7B20-407E-9C6A-D8887C78CF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6319E-A43A-4AAC-B3EF-C6A3E6752A4F}" type="datetimeFigureOut">
              <a:rPr lang="en-AU" smtClean="0"/>
              <a:t>12/07/2019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84E5BA-43C9-429A-931A-2D3346A47E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CBA634-FEE7-4DDF-BF74-53FEC46112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B131D0-798C-424D-AF9B-C931C570AEB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399845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093C6AA-EB4A-4939-8C26-1CF917552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6319E-A43A-4AAC-B3EF-C6A3E6752A4F}" type="datetimeFigureOut">
              <a:rPr lang="en-AU" smtClean="0"/>
              <a:t>12/07/2019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A9BCF01-16E0-4192-B44A-C213220EF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520181-C963-4CF0-A02D-30E5077D1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B131D0-798C-424D-AF9B-C931C570AEB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976448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546BA4-DDD3-4471-BB9C-6D2B562F1E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0E985A-4707-4102-BCD8-1D78C261F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915C32-38D2-4765-9A59-3D7CC8C645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51F85B-9085-44DC-9015-FB2B894432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6319E-A43A-4AAC-B3EF-C6A3E6752A4F}" type="datetimeFigureOut">
              <a:rPr lang="en-AU" smtClean="0"/>
              <a:t>12/07/2019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D077B6-C96E-45D7-95EF-96AB618ACC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1CB07B-B1C9-4414-99F4-B307700DB8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B131D0-798C-424D-AF9B-C931C570AEB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637181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83A8B-C19E-4B0E-BD84-CB55360BC2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EB7B49B-0CE6-45D8-B0CE-F8B357579E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4B7423-5005-40D6-B72C-F1AE88EB59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4389D4-822D-498C-8F5B-6CF33924D3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6319E-A43A-4AAC-B3EF-C6A3E6752A4F}" type="datetimeFigureOut">
              <a:rPr lang="en-AU" smtClean="0"/>
              <a:t>12/07/2019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3526D4-467C-49C0-88B8-566A1F0C58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1C7AEC-4F59-4BF8-A43C-180C0286B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B131D0-798C-424D-AF9B-C931C570AEB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954060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263D777-5E7F-43DF-9659-20140B4ED0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DF1674-F571-41C9-9F9E-AE3C31A6FD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20E696-6FA9-41AF-8EFB-AE4222E8C9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26319E-A43A-4AAC-B3EF-C6A3E6752A4F}" type="datetimeFigureOut">
              <a:rPr lang="en-AU" smtClean="0"/>
              <a:t>12/07/2019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CB9ED8-0B9A-4FB4-B966-1E9C2E06FB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21169B-13FE-461B-B590-F6D9832B14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B131D0-798C-424D-AF9B-C931C570AEB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059353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7" Type="http://schemas.openxmlformats.org/officeDocument/2006/relationships/image" Target="../media/image12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36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FE31210-4114-4512-BE9F-BCF00E580B3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307"/>
          <a:stretch/>
        </p:blipFill>
        <p:spPr>
          <a:xfrm>
            <a:off x="332948" y="1175064"/>
            <a:ext cx="11356063" cy="4260222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A9A1FAEA-E954-46DD-AF4D-1F45982A65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952500" y="7937"/>
            <a:ext cx="9144000" cy="1655762"/>
          </a:xfrm>
        </p:spPr>
        <p:txBody>
          <a:bodyPr/>
          <a:lstStyle/>
          <a:p>
            <a:r>
              <a:rPr lang="en-AU" dirty="0">
                <a:latin typeface="Eras Demi ITC" panose="020B0805030504020804" pitchFamily="34" charset="0"/>
              </a:rPr>
              <a:t>Gabriel, Hannah, Ahmed, Frank, Belinda, Aaron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B1819218-57B7-423F-B938-7D36AD2BA0A4}"/>
              </a:ext>
            </a:extLst>
          </p:cNvPr>
          <p:cNvSpPr txBox="1">
            <a:spLocks/>
          </p:cNvSpPr>
          <p:nvPr/>
        </p:nvSpPr>
        <p:spPr>
          <a:xfrm>
            <a:off x="3048000" y="5033648"/>
            <a:ext cx="9144000" cy="6492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>
                <a:latin typeface="Eras Demi ITC" panose="020B0805030504020804" pitchFamily="34" charset="0"/>
              </a:rPr>
              <a:t>By An Pai Technologies. The only technology.</a:t>
            </a:r>
          </a:p>
        </p:txBody>
      </p:sp>
    </p:spTree>
    <p:extLst>
      <p:ext uri="{BB962C8B-B14F-4D97-AF65-F5344CB8AC3E}">
        <p14:creationId xmlns:p14="http://schemas.microsoft.com/office/powerpoint/2010/main" val="3615316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36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6CE4D-2D46-4A17-9844-4A5578BE0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AU" dirty="0">
                <a:latin typeface="Eras Demi ITC" panose="020B0805030504020804" pitchFamily="34" charset="0"/>
              </a:rPr>
              <a:t>The UI design vs what we actually have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2A415BD-CDCB-44E5-A1E4-522B93E6F6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5239" y="2672105"/>
            <a:ext cx="2149184" cy="382077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C002CC-218F-487F-B2FA-660C5F0210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964" y="2672107"/>
            <a:ext cx="2149182" cy="382076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759D790-89A4-46E8-B13A-8E08CF8B0A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3792" y="2672104"/>
            <a:ext cx="2149183" cy="382076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64E1720-1D23-4452-87CF-AE9A1700A2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4516" y="2672104"/>
            <a:ext cx="2149183" cy="382076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AB9157F-416F-4B61-8F50-B563263BAE5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3068" y="2672104"/>
            <a:ext cx="2149183" cy="382076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1" name="Subtitle 2">
            <a:extLst>
              <a:ext uri="{FF2B5EF4-FFF2-40B4-BE49-F238E27FC236}">
                <a16:creationId xmlns:a16="http://schemas.microsoft.com/office/drawing/2014/main" id="{7F68A20F-97E7-4861-B1EB-99B707272C6E}"/>
              </a:ext>
            </a:extLst>
          </p:cNvPr>
          <p:cNvSpPr txBox="1">
            <a:spLocks/>
          </p:cNvSpPr>
          <p:nvPr/>
        </p:nvSpPr>
        <p:spPr>
          <a:xfrm>
            <a:off x="3669831" y="2022816"/>
            <a:ext cx="4131470" cy="6492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>
                <a:latin typeface="Eras Demi ITC" panose="020B0805030504020804" pitchFamily="34" charset="0"/>
              </a:rPr>
              <a:t>The User Interface Design</a:t>
            </a:r>
          </a:p>
        </p:txBody>
      </p:sp>
    </p:spTree>
    <p:extLst>
      <p:ext uri="{BB962C8B-B14F-4D97-AF65-F5344CB8AC3E}">
        <p14:creationId xmlns:p14="http://schemas.microsoft.com/office/powerpoint/2010/main" val="35870955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36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83A99F76-0F21-4E11-90BB-DDCD27CEAC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3290" y="2219418"/>
            <a:ext cx="2524831" cy="44885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956CE4D-2D46-4A17-9844-4A5578BE0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AU" dirty="0">
                <a:latin typeface="Eras Demi ITC" panose="020B0805030504020804" pitchFamily="34" charset="0"/>
              </a:rPr>
              <a:t>The UI design vs what we actually have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F879E97-7344-4AB0-8AE1-83C1E5023E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3668" y="2219417"/>
            <a:ext cx="2524832" cy="448858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B1E754B-88E8-48B5-88F8-397F4C9979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3290" y="2219417"/>
            <a:ext cx="2524832" cy="448858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64AB1C3-9F59-40A2-AB64-3F3585E797F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56" t="-34" r="6743" b="1"/>
          <a:stretch/>
        </p:blipFill>
        <p:spPr>
          <a:xfrm>
            <a:off x="1066573" y="2219418"/>
            <a:ext cx="2200012" cy="448859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C3698D1-5382-402A-8B18-F896120885F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1" r="7206" b="1235"/>
          <a:stretch/>
        </p:blipFill>
        <p:spPr>
          <a:xfrm>
            <a:off x="3441375" y="2219418"/>
            <a:ext cx="2227503" cy="4488590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219B937-8E40-4C08-B203-8151FA8358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503" y="2219417"/>
            <a:ext cx="2524831" cy="4488589"/>
          </a:xfrm>
        </p:spPr>
      </p:pic>
      <p:sp>
        <p:nvSpPr>
          <p:cNvPr id="21" name="Subtitle 2">
            <a:extLst>
              <a:ext uri="{FF2B5EF4-FFF2-40B4-BE49-F238E27FC236}">
                <a16:creationId xmlns:a16="http://schemas.microsoft.com/office/drawing/2014/main" id="{756450D5-0C5F-4520-A563-DED21728A2A8}"/>
              </a:ext>
            </a:extLst>
          </p:cNvPr>
          <p:cNvSpPr txBox="1">
            <a:spLocks/>
          </p:cNvSpPr>
          <p:nvPr/>
        </p:nvSpPr>
        <p:spPr>
          <a:xfrm>
            <a:off x="4030265" y="1630408"/>
            <a:ext cx="4131470" cy="64928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>
                <a:latin typeface="Eras Demi ITC" panose="020B0805030504020804" pitchFamily="34" charset="0"/>
              </a:rPr>
              <a:t>The actual application design</a:t>
            </a:r>
          </a:p>
        </p:txBody>
      </p:sp>
    </p:spTree>
    <p:extLst>
      <p:ext uri="{BB962C8B-B14F-4D97-AF65-F5344CB8AC3E}">
        <p14:creationId xmlns:p14="http://schemas.microsoft.com/office/powerpoint/2010/main" val="28135686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36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83A99F76-0F21-4E11-90BB-DDCD27CEAC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3290" y="2219418"/>
            <a:ext cx="2524831" cy="44885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956CE4D-2D46-4A17-9844-4A5578BE0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AU" dirty="0">
                <a:latin typeface="Eras Demi ITC" panose="020B0805030504020804" pitchFamily="34" charset="0"/>
              </a:rPr>
              <a:t>The UI design vs what we actually have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F879E97-7344-4AB0-8AE1-83C1E5023E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3668" y="2219417"/>
            <a:ext cx="2524832" cy="448858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64AB1C3-9F59-40A2-AB64-3F3585E797F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56" t="-34" r="6743" b="1"/>
          <a:stretch/>
        </p:blipFill>
        <p:spPr>
          <a:xfrm>
            <a:off x="1066573" y="2219418"/>
            <a:ext cx="2200012" cy="448859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C3698D1-5382-402A-8B18-F896120885F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1" r="7206" b="1235"/>
          <a:stretch/>
        </p:blipFill>
        <p:spPr>
          <a:xfrm>
            <a:off x="3441375" y="2219418"/>
            <a:ext cx="2227503" cy="4488590"/>
          </a:xfrm>
          <a:prstGeom prst="rect">
            <a:avLst/>
          </a:prstGeom>
        </p:spPr>
      </p:pic>
      <p:sp>
        <p:nvSpPr>
          <p:cNvPr id="13" name="Subtitle 2">
            <a:extLst>
              <a:ext uri="{FF2B5EF4-FFF2-40B4-BE49-F238E27FC236}">
                <a16:creationId xmlns:a16="http://schemas.microsoft.com/office/drawing/2014/main" id="{E81A832C-2080-492F-B80D-1A6999A094F1}"/>
              </a:ext>
            </a:extLst>
          </p:cNvPr>
          <p:cNvSpPr txBox="1">
            <a:spLocks/>
          </p:cNvSpPr>
          <p:nvPr/>
        </p:nvSpPr>
        <p:spPr>
          <a:xfrm>
            <a:off x="4030265" y="1630408"/>
            <a:ext cx="4131470" cy="64928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>
                <a:latin typeface="Eras Demi ITC" panose="020B0805030504020804" pitchFamily="34" charset="0"/>
              </a:rPr>
              <a:t>The actual application design</a:t>
            </a:r>
          </a:p>
        </p:txBody>
      </p:sp>
    </p:spTree>
    <p:extLst>
      <p:ext uri="{BB962C8B-B14F-4D97-AF65-F5344CB8AC3E}">
        <p14:creationId xmlns:p14="http://schemas.microsoft.com/office/powerpoint/2010/main" val="41597698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36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6CE4D-2D46-4A17-9844-4A5578BE0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latin typeface="Eras Demi ITC" panose="020B0805030504020804" pitchFamily="34" charset="0"/>
              </a:rPr>
              <a:t>Application 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EC3E9E-0118-4E39-BA89-BF9850AA22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3123778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36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6CE4D-2D46-4A17-9844-4A5578BE0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latin typeface="Eras Demi ITC" panose="020B0805030504020804" pitchFamily="34" charset="0"/>
              </a:rPr>
              <a:t>What do we have planned for the future?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EC3E9E-0118-4E39-BA89-BF9850AA22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AU" dirty="0"/>
              <a:t>Front End:</a:t>
            </a:r>
          </a:p>
          <a:p>
            <a:pPr marL="0" indent="0">
              <a:buNone/>
            </a:pPr>
            <a:endParaRPr lang="en-AU" dirty="0"/>
          </a:p>
          <a:p>
            <a:r>
              <a:rPr lang="en-AU" dirty="0"/>
              <a:t>Filters</a:t>
            </a:r>
          </a:p>
          <a:p>
            <a:r>
              <a:rPr lang="en-AU" dirty="0"/>
              <a:t>Settings</a:t>
            </a:r>
          </a:p>
          <a:p>
            <a:r>
              <a:rPr lang="en-AU" dirty="0"/>
              <a:t>Likes and dislikes</a:t>
            </a:r>
          </a:p>
          <a:p>
            <a:r>
              <a:rPr lang="en-AU" dirty="0"/>
              <a:t>Location tracking and filtering by distance</a:t>
            </a:r>
          </a:p>
          <a:p>
            <a:r>
              <a:rPr lang="en-AU" dirty="0"/>
              <a:t>Password reset</a:t>
            </a:r>
          </a:p>
          <a:p>
            <a:r>
              <a:rPr lang="en-AU" dirty="0"/>
              <a:t>Premium subscriptions</a:t>
            </a:r>
          </a:p>
          <a:p>
            <a:r>
              <a:rPr lang="en-AU" dirty="0"/>
              <a:t>Official and unofficial pages</a:t>
            </a:r>
          </a:p>
          <a:p>
            <a:r>
              <a:rPr lang="en-AU" dirty="0"/>
              <a:t>Customer Service</a:t>
            </a:r>
          </a:p>
        </p:txBody>
      </p:sp>
    </p:spTree>
    <p:extLst>
      <p:ext uri="{BB962C8B-B14F-4D97-AF65-F5344CB8AC3E}">
        <p14:creationId xmlns:p14="http://schemas.microsoft.com/office/powerpoint/2010/main" val="32354546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36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6CE4D-2D46-4A17-9844-4A5578BE0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latin typeface="Eras Demi ITC" panose="020B0805030504020804" pitchFamily="34" charset="0"/>
              </a:rPr>
              <a:t>What do we have planned for the future?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EC3E9E-0118-4E39-BA89-BF9850AA22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AU" dirty="0"/>
              <a:t>The Backend</a:t>
            </a:r>
          </a:p>
          <a:p>
            <a:pPr marL="0" indent="0">
              <a:buNone/>
            </a:pPr>
            <a:endParaRPr lang="en-AU" dirty="0"/>
          </a:p>
          <a:p>
            <a:r>
              <a:rPr lang="en-US" dirty="0"/>
              <a:t>Translation Camera</a:t>
            </a:r>
          </a:p>
          <a:p>
            <a:pPr lvl="1"/>
            <a:r>
              <a:rPr lang="en-US" dirty="0"/>
              <a:t>Use of third party applications</a:t>
            </a:r>
          </a:p>
          <a:p>
            <a:r>
              <a:rPr lang="en-US" dirty="0"/>
              <a:t>Forum</a:t>
            </a:r>
          </a:p>
          <a:p>
            <a:pPr lvl="1"/>
            <a:r>
              <a:rPr lang="en-US" dirty="0"/>
              <a:t>Dynamic AI</a:t>
            </a:r>
          </a:p>
          <a:p>
            <a:pPr lvl="1"/>
            <a:r>
              <a:rPr lang="en-US" dirty="0"/>
              <a:t>Machine Learning</a:t>
            </a:r>
          </a:p>
          <a:p>
            <a:pPr lvl="1"/>
            <a:r>
              <a:rPr lang="en-US" dirty="0"/>
              <a:t>MLUPA</a:t>
            </a:r>
          </a:p>
          <a:p>
            <a:r>
              <a:rPr lang="en-US" dirty="0"/>
              <a:t>Security Data Protection</a:t>
            </a:r>
          </a:p>
          <a:p>
            <a:pPr lvl="1"/>
            <a:r>
              <a:rPr lang="en-US" dirty="0"/>
              <a:t>Optimization</a:t>
            </a:r>
          </a:p>
          <a:p>
            <a:pPr lvl="1"/>
            <a:r>
              <a:rPr lang="en-US" dirty="0"/>
              <a:t>Cyber security</a:t>
            </a:r>
          </a:p>
          <a:p>
            <a:pPr lvl="1"/>
            <a:r>
              <a:rPr lang="en-US" dirty="0"/>
              <a:t>SQL injection protection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2172034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36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C1D3911-5160-4D66-A37E-452C64E71C00}"/>
              </a:ext>
            </a:extLst>
          </p:cNvPr>
          <p:cNvSpPr txBox="1">
            <a:spLocks/>
          </p:cNvSpPr>
          <p:nvPr/>
        </p:nvSpPr>
        <p:spPr>
          <a:xfrm>
            <a:off x="1159275" y="1784411"/>
            <a:ext cx="10515600" cy="38706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16600" dirty="0">
                <a:latin typeface="Eras Demi ITC" panose="020B0805030504020804" pitchFamily="34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3392824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36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6CE4D-2D46-4A17-9844-4A5578BE0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latin typeface="Eras Demi ITC" panose="020B0805030504020804" pitchFamily="34" charset="0"/>
              </a:rPr>
              <a:t>Introduction and Overview of the Application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EC3E9E-0118-4E39-BA89-BF9850AA22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Brief</a:t>
            </a:r>
          </a:p>
          <a:p>
            <a:pPr lvl="1"/>
            <a:r>
              <a:rPr lang="en-AU" dirty="0"/>
              <a:t>Passionate about discovering new food and travel</a:t>
            </a:r>
          </a:p>
          <a:p>
            <a:r>
              <a:rPr lang="en-AU" dirty="0"/>
              <a:t>Goals	</a:t>
            </a:r>
          </a:p>
          <a:p>
            <a:pPr lvl="1"/>
            <a:r>
              <a:rPr lang="en-AU" dirty="0"/>
              <a:t>Easy and simple</a:t>
            </a:r>
          </a:p>
          <a:p>
            <a:pPr lvl="1"/>
            <a:r>
              <a:rPr lang="en-AU" dirty="0"/>
              <a:t>Provide optimal dining experience</a:t>
            </a:r>
          </a:p>
          <a:p>
            <a:pPr lvl="1"/>
            <a:r>
              <a:rPr lang="en-AU" dirty="0"/>
              <a:t>Provide reviews and ratings</a:t>
            </a:r>
          </a:p>
          <a:p>
            <a:pPr lvl="1"/>
            <a:r>
              <a:rPr lang="en-AU" dirty="0"/>
              <a:t>Offer translated menus</a:t>
            </a:r>
          </a:p>
          <a:p>
            <a:pPr lvl="1"/>
            <a:r>
              <a:rPr lang="en-AU" dirty="0"/>
              <a:t>Mobile GPS tracking</a:t>
            </a:r>
          </a:p>
          <a:p>
            <a:pPr lvl="1"/>
            <a:r>
              <a:rPr lang="en-AU" dirty="0"/>
              <a:t>Coupons and discounts</a:t>
            </a:r>
          </a:p>
        </p:txBody>
      </p:sp>
    </p:spTree>
    <p:extLst>
      <p:ext uri="{BB962C8B-B14F-4D97-AF65-F5344CB8AC3E}">
        <p14:creationId xmlns:p14="http://schemas.microsoft.com/office/powerpoint/2010/main" val="482887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36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6CE4D-2D46-4A17-9844-4A5578BE0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latin typeface="Eras Demi ITC" panose="020B0805030504020804" pitchFamily="34" charset="0"/>
              </a:rPr>
              <a:t>The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EC3E9E-0118-4E39-BA89-BF9850AA22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Chose industry - Food</a:t>
            </a:r>
          </a:p>
          <a:p>
            <a:r>
              <a:rPr lang="en-AU" dirty="0"/>
              <a:t>Chose Location - China</a:t>
            </a:r>
          </a:p>
          <a:p>
            <a:r>
              <a:rPr lang="en-AU" dirty="0"/>
              <a:t>Found target users – English speaking tourists</a:t>
            </a:r>
          </a:p>
          <a:p>
            <a:r>
              <a:rPr lang="en-AU" dirty="0"/>
              <a:t>Application features – GPS, reviews, translation …</a:t>
            </a:r>
          </a:p>
        </p:txBody>
      </p:sp>
    </p:spTree>
    <p:extLst>
      <p:ext uri="{BB962C8B-B14F-4D97-AF65-F5344CB8AC3E}">
        <p14:creationId xmlns:p14="http://schemas.microsoft.com/office/powerpoint/2010/main" val="13743115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36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6CE4D-2D46-4A17-9844-4A5578BE0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latin typeface="Eras Demi ITC" panose="020B0805030504020804" pitchFamily="34" charset="0"/>
              </a:rPr>
              <a:t>The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EC3E9E-0118-4E39-BA89-BF9850AA22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Gabe: Team Manager</a:t>
            </a:r>
          </a:p>
          <a:p>
            <a:r>
              <a:rPr lang="en-US" dirty="0"/>
              <a:t>Frank: System Architect</a:t>
            </a:r>
          </a:p>
          <a:p>
            <a:r>
              <a:rPr lang="en-US" dirty="0"/>
              <a:t>Hannah: Quality Control and Testing</a:t>
            </a:r>
          </a:p>
          <a:p>
            <a:r>
              <a:rPr lang="en-US" dirty="0"/>
              <a:t>Belinda: Business Manager</a:t>
            </a:r>
          </a:p>
          <a:p>
            <a:r>
              <a:rPr lang="en-US" dirty="0"/>
              <a:t>Aaron: Programmer</a:t>
            </a:r>
          </a:p>
          <a:p>
            <a:r>
              <a:rPr lang="en-US" dirty="0"/>
              <a:t>Ahmed: Marketing Manager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045235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36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6CE4D-2D46-4A17-9844-4A5578BE0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latin typeface="Eras Demi ITC" panose="020B0805030504020804" pitchFamily="34" charset="0"/>
              </a:rPr>
              <a:t>Solving issues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EC3E9E-0118-4E39-BA89-BF9850AA22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AU" dirty="0"/>
              <a:t>Technical (Software</a:t>
            </a:r>
            <a:r>
              <a:rPr lang="en-AU"/>
              <a:t>) Issues</a:t>
            </a:r>
            <a:endParaRPr lang="en-AU" dirty="0"/>
          </a:p>
          <a:p>
            <a:r>
              <a:rPr lang="en-AU" dirty="0"/>
              <a:t>Frontend</a:t>
            </a:r>
          </a:p>
          <a:p>
            <a:r>
              <a:rPr lang="en-AU" dirty="0"/>
              <a:t>Backend</a:t>
            </a:r>
          </a:p>
          <a:p>
            <a:r>
              <a:rPr lang="en-AU" dirty="0"/>
              <a:t>Scoping</a:t>
            </a:r>
          </a:p>
          <a:p>
            <a:endParaRPr lang="en-AU" dirty="0"/>
          </a:p>
          <a:p>
            <a:pPr marL="0" indent="0">
              <a:buNone/>
            </a:pPr>
            <a:r>
              <a:rPr lang="en-AU" dirty="0"/>
              <a:t>Non-Technical Issues</a:t>
            </a:r>
          </a:p>
        </p:txBody>
      </p:sp>
    </p:spTree>
    <p:extLst>
      <p:ext uri="{BB962C8B-B14F-4D97-AF65-F5344CB8AC3E}">
        <p14:creationId xmlns:p14="http://schemas.microsoft.com/office/powerpoint/2010/main" val="26223878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36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6CE4D-2D46-4A17-9844-4A5578BE0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latin typeface="Eras Demi ITC" panose="020B0805030504020804" pitchFamily="34" charset="0"/>
              </a:rPr>
              <a:t>Iteration 1 (Week 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EC3E9E-0118-4E39-BA89-BF9850AA22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</a:t>
            </a:r>
          </a:p>
          <a:p>
            <a:r>
              <a:rPr lang="en-US" dirty="0"/>
              <a:t>WHO</a:t>
            </a:r>
          </a:p>
          <a:p>
            <a:r>
              <a:rPr lang="en-US" dirty="0"/>
              <a:t>WHY</a:t>
            </a:r>
          </a:p>
          <a:p>
            <a:r>
              <a:rPr lang="en-US" dirty="0"/>
              <a:t>WHERE</a:t>
            </a:r>
          </a:p>
          <a:p>
            <a:r>
              <a:rPr lang="en-US" dirty="0"/>
              <a:t>WHEN</a:t>
            </a:r>
          </a:p>
          <a:p>
            <a:r>
              <a:rPr lang="en-US" dirty="0"/>
              <a:t>HOW </a:t>
            </a:r>
          </a:p>
        </p:txBody>
      </p:sp>
    </p:spTree>
    <p:extLst>
      <p:ext uri="{BB962C8B-B14F-4D97-AF65-F5344CB8AC3E}">
        <p14:creationId xmlns:p14="http://schemas.microsoft.com/office/powerpoint/2010/main" val="39392595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36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6CE4D-2D46-4A17-9844-4A5578BE0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latin typeface="Eras Demi ITC" panose="020B0805030504020804" pitchFamily="34" charset="0"/>
              </a:rPr>
              <a:t>Iteration 2 (Week 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EC3E9E-0118-4E39-BA89-BF9850AA22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Changes: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WHAT</a:t>
            </a:r>
          </a:p>
          <a:p>
            <a:r>
              <a:rPr lang="en-US" dirty="0"/>
              <a:t>WHO</a:t>
            </a:r>
          </a:p>
          <a:p>
            <a:r>
              <a:rPr lang="en-US" dirty="0"/>
              <a:t>WHY</a:t>
            </a:r>
          </a:p>
          <a:p>
            <a:r>
              <a:rPr lang="en-US" dirty="0"/>
              <a:t>WHERE</a:t>
            </a:r>
          </a:p>
          <a:p>
            <a:r>
              <a:rPr lang="en-US" dirty="0"/>
              <a:t>WHEN</a:t>
            </a:r>
          </a:p>
          <a:p>
            <a:r>
              <a:rPr lang="en-US" dirty="0"/>
              <a:t>HOW </a:t>
            </a:r>
          </a:p>
        </p:txBody>
      </p:sp>
    </p:spTree>
    <p:extLst>
      <p:ext uri="{BB962C8B-B14F-4D97-AF65-F5344CB8AC3E}">
        <p14:creationId xmlns:p14="http://schemas.microsoft.com/office/powerpoint/2010/main" val="4248742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36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6CE4D-2D46-4A17-9844-4A5578BE0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latin typeface="Eras Demi ITC" panose="020B0805030504020804" pitchFamily="34" charset="0"/>
              </a:rPr>
              <a:t>Iteration 3 (Week 3)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EC3E9E-0118-4E39-BA89-BF9850AA22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Changes:</a:t>
            </a:r>
          </a:p>
          <a:p>
            <a:endParaRPr lang="en-US" dirty="0"/>
          </a:p>
          <a:p>
            <a:r>
              <a:rPr lang="en-US" dirty="0"/>
              <a:t>WHAT</a:t>
            </a:r>
          </a:p>
          <a:p>
            <a:r>
              <a:rPr lang="en-US" dirty="0"/>
              <a:t>WHY</a:t>
            </a:r>
          </a:p>
          <a:p>
            <a:r>
              <a:rPr lang="en-US" dirty="0"/>
              <a:t>WHERE</a:t>
            </a:r>
          </a:p>
          <a:p>
            <a:pPr marL="0" indent="0">
              <a:buNone/>
            </a:pP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0633974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36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6CE4D-2D46-4A17-9844-4A5578BE0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latin typeface="Eras Demi ITC" panose="020B0805030504020804" pitchFamily="34" charset="0"/>
              </a:rPr>
              <a:t>Application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EC3E9E-0118-4E39-BA89-BF9850AA22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US" b="1" dirty="0"/>
              <a:t>Current</a:t>
            </a:r>
          </a:p>
          <a:p>
            <a:r>
              <a:rPr lang="en-US" dirty="0"/>
              <a:t>Current GPS location tracking and Maps</a:t>
            </a:r>
          </a:p>
          <a:p>
            <a:r>
              <a:rPr lang="en-US" dirty="0"/>
              <a:t>Camera use for the forum</a:t>
            </a:r>
          </a:p>
          <a:p>
            <a:r>
              <a:rPr lang="en-US" dirty="0"/>
              <a:t>Login or register account</a:t>
            </a:r>
          </a:p>
          <a:p>
            <a:pPr marL="0" indent="0">
              <a:buNone/>
            </a:pPr>
            <a:r>
              <a:rPr lang="en-US" b="1" dirty="0"/>
              <a:t>Planned</a:t>
            </a:r>
          </a:p>
          <a:p>
            <a:r>
              <a:rPr lang="en-US" dirty="0"/>
              <a:t>add reviews to the restaurants</a:t>
            </a:r>
          </a:p>
          <a:p>
            <a:r>
              <a:rPr lang="en-US" dirty="0"/>
              <a:t>add photos of the restaurants</a:t>
            </a:r>
          </a:p>
          <a:p>
            <a:r>
              <a:rPr lang="en-US" dirty="0"/>
              <a:t>suggest menu translations</a:t>
            </a:r>
          </a:p>
          <a:p>
            <a:r>
              <a:rPr lang="en-US" dirty="0"/>
              <a:t>like and dislike reviews</a:t>
            </a:r>
          </a:p>
          <a:p>
            <a:r>
              <a:rPr lang="en-US" dirty="0"/>
              <a:t>key word search</a:t>
            </a:r>
          </a:p>
          <a:p>
            <a:r>
              <a:rPr lang="en-US" dirty="0"/>
              <a:t>filtering the top recommendations</a:t>
            </a:r>
          </a:p>
          <a:p>
            <a:r>
              <a:rPr lang="en-US" dirty="0"/>
              <a:t>edit the profile page</a:t>
            </a:r>
          </a:p>
          <a:p>
            <a:r>
              <a:rPr lang="en-US" dirty="0"/>
              <a:t>ability to save/favorite restaurant for easy access</a:t>
            </a:r>
          </a:p>
          <a:p>
            <a:r>
              <a:rPr lang="en-US" dirty="0"/>
              <a:t>data scraping from restaurant websites</a:t>
            </a:r>
          </a:p>
          <a:p>
            <a:r>
              <a:rPr lang="en-US" dirty="0"/>
              <a:t>premium services</a:t>
            </a:r>
          </a:p>
          <a:p>
            <a:r>
              <a:rPr lang="en-US" dirty="0"/>
              <a:t>ability to comment on the reviews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0927309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673</TotalTime>
  <Words>312</Words>
  <Application>Microsoft Office PowerPoint</Application>
  <PresentationFormat>Widescreen</PresentationFormat>
  <Paragraphs>102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Calibri Light</vt:lpstr>
      <vt:lpstr>Eras Demi ITC</vt:lpstr>
      <vt:lpstr>Office Theme</vt:lpstr>
      <vt:lpstr>PowerPoint Presentation</vt:lpstr>
      <vt:lpstr>Introduction and Overview of the Application</vt:lpstr>
      <vt:lpstr>The Process</vt:lpstr>
      <vt:lpstr>The management</vt:lpstr>
      <vt:lpstr>Solving issues</vt:lpstr>
      <vt:lpstr>Iteration 1 (Week 1)</vt:lpstr>
      <vt:lpstr>Iteration 2 (Week 2)</vt:lpstr>
      <vt:lpstr>Iteration 3 (Week 3)</vt:lpstr>
      <vt:lpstr>Application Features</vt:lpstr>
      <vt:lpstr>The UI design vs what we actually have</vt:lpstr>
      <vt:lpstr>The UI design vs what we actually have</vt:lpstr>
      <vt:lpstr>The UI design vs what we actually have</vt:lpstr>
      <vt:lpstr>Application Demo</vt:lpstr>
      <vt:lpstr>What do we have planned for the future?</vt:lpstr>
      <vt:lpstr>What do we have planned for the future?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Gabriel Lippiatt</dc:creator>
  <cp:lastModifiedBy>Gabriel Lippiatt</cp:lastModifiedBy>
  <cp:revision>20</cp:revision>
  <dcterms:created xsi:type="dcterms:W3CDTF">2019-07-09T01:32:15Z</dcterms:created>
  <dcterms:modified xsi:type="dcterms:W3CDTF">2019-07-12T02:40:43Z</dcterms:modified>
</cp:coreProperties>
</file>